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6"/>
  </p:notesMasterIdLst>
  <p:sldIdLst>
    <p:sldId id="256" r:id="rId2"/>
    <p:sldId id="257" r:id="rId3"/>
    <p:sldId id="271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733FE-221C-4B72-ABD1-440C51AC51DC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03F4B-337A-43F3-BDE7-5C298E9C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4AA3-58E3-4252-B284-66E1F3907AD7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958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67C7-9C50-443A-9D25-1E1475DF49EA}" type="datetime1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5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5F78-FA74-4627-B63C-5D0A9A510F41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6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169F-6233-4EE4-ACA2-2707A5446991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19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977B-52B1-49D2-99D1-21634B6FA6D0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7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301-3A98-43E3-ABA1-D1FA5086938A}" type="datetime1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512-8FC1-4BB0-82A1-26397529875C}" type="datetime1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7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2B9-920A-45EC-B91D-C76F0C1E0E4B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01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8A59-A34C-4056-9930-880298F92978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989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6112-9F6C-4BE2-BD28-503FE251F8A9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370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DE48-ECE2-4CA9-8116-009C3DD89E69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6234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25E9-D3AE-4177-983C-6F9CDF9A1AC7}" type="datetime1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1238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636C-EFF6-4C80-AD07-EEB2B8FCA434}" type="datetime1">
              <a:rPr lang="en-GB" smtClean="0"/>
              <a:t>04/03/2020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224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3B84-C54A-4832-8B0C-86BA56864CAF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824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18F2-15E7-41D4-B02F-25F7B1DFED01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79786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C3E5-DD63-4014-93AE-0F8AE41EED83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571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6813-A3D6-4D38-9B14-E035D8B07449}" type="datetime1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230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A6A2F2-0775-421E-AB01-E245B6B54A1A}" type="datetime1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3DCF-65AD-419E-B4C8-E2329787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64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ransition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863646"/>
            <a:ext cx="10058400" cy="114641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معرفی مواد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0942" y="1863560"/>
            <a:ext cx="66524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dirty="0" smtClean="0"/>
              <a:t>تعریف ماده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dirty="0"/>
              <a:t> </a:t>
            </a:r>
            <a:r>
              <a:rPr lang="fa-IR" sz="2800" dirty="0" smtClean="0"/>
              <a:t>ویژگی های ذاتی ماده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dirty="0"/>
              <a:t> </a:t>
            </a:r>
            <a:r>
              <a:rPr lang="fa-IR" sz="2800" dirty="0" smtClean="0"/>
              <a:t>ویژگی </a:t>
            </a:r>
            <a:r>
              <a:rPr lang="fa-IR" sz="2800" dirty="0" err="1" smtClean="0"/>
              <a:t>هایی</a:t>
            </a:r>
            <a:r>
              <a:rPr lang="fa-IR" sz="2800" dirty="0" smtClean="0"/>
              <a:t> که به کمک آنها میتوان ماده را شناخت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dirty="0"/>
              <a:t> </a:t>
            </a:r>
            <a:r>
              <a:rPr lang="fa-IR" sz="2800" dirty="0" smtClean="0"/>
              <a:t>مفهوم </a:t>
            </a:r>
            <a:r>
              <a:rPr lang="fa-IR" sz="2800" dirty="0"/>
              <a:t>چ</a:t>
            </a:r>
            <a:r>
              <a:rPr lang="fa-IR" sz="2800" dirty="0" smtClean="0"/>
              <a:t>گالی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dirty="0"/>
              <a:t> </a:t>
            </a:r>
            <a:r>
              <a:rPr lang="fa-IR" sz="2800" dirty="0" smtClean="0"/>
              <a:t>مقایسه ی چگالی مواد مختلف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dirty="0"/>
              <a:t> </a:t>
            </a:r>
            <a:r>
              <a:rPr lang="fa-IR" sz="2800" dirty="0" smtClean="0"/>
              <a:t>رابطه ی چگالی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800" dirty="0"/>
              <a:t> </a:t>
            </a:r>
            <a:r>
              <a:rPr lang="fa-IR" sz="2800" dirty="0" smtClean="0"/>
              <a:t>حالات ماده </a:t>
            </a:r>
          </a:p>
          <a:p>
            <a:pPr algn="r" rtl="1"/>
            <a:endParaRPr lang="fa-IR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639">
            <a:off x="747896" y="537257"/>
            <a:ext cx="2709294" cy="3947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11817" y="5668610"/>
            <a:ext cx="602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تهیه کننده : آرزو </a:t>
            </a:r>
            <a:r>
              <a:rPr lang="fa-IR" dirty="0" err="1" smtClean="0"/>
              <a:t>ظهورطلب</a:t>
            </a:r>
            <a:r>
              <a:rPr lang="fa-IR" dirty="0" smtClean="0"/>
              <a:t> </a:t>
            </a:r>
          </a:p>
          <a:p>
            <a:pPr algn="ctr"/>
            <a:r>
              <a:rPr lang="fa-IR" dirty="0" smtClean="0"/>
              <a:t>آموزگار پایه ی پنجم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127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163" y="452718"/>
            <a:ext cx="3035671" cy="1400530"/>
          </a:xfrm>
        </p:spPr>
        <p:txBody>
          <a:bodyPr/>
          <a:lstStyle/>
          <a:p>
            <a:pPr algn="r"/>
            <a:r>
              <a:rPr lang="fa-IR" sz="4800" dirty="0" smtClean="0"/>
              <a:t>ماده چیست ؟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706" y="1825625"/>
            <a:ext cx="5262093" cy="1190530"/>
          </a:xfrm>
        </p:spPr>
        <p:txBody>
          <a:bodyPr/>
          <a:lstStyle/>
          <a:p>
            <a:pPr algn="r" rtl="1"/>
            <a:r>
              <a:rPr lang="fa-IR" sz="2400" dirty="0" smtClean="0"/>
              <a:t>به جنس هر چیزی در جهان  ماده گفته میشود.  </a:t>
            </a:r>
          </a:p>
          <a:p>
            <a:pPr marL="0" indent="0" algn="r" rtl="1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6" y="914210"/>
            <a:ext cx="3999439" cy="2239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9" y="3584228"/>
            <a:ext cx="4759797" cy="2640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86" y="2947750"/>
            <a:ext cx="3964327" cy="2227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12" y="3584228"/>
            <a:ext cx="2958620" cy="2958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40" y="1179645"/>
            <a:ext cx="3384763" cy="253530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6909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134">
            <a:off x="990679" y="1981654"/>
            <a:ext cx="3338433" cy="33384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2349" y="434766"/>
            <a:ext cx="1704975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75" y="3514725"/>
            <a:ext cx="6257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fa-IR" sz="4000" dirty="0"/>
              <a:t> </a:t>
            </a:r>
            <a:r>
              <a:rPr lang="fa-IR" sz="4000" dirty="0" smtClean="0"/>
              <a:t>به اطراف خود دقت کنید و چند ماده ی مختلف نام ببرید . آیا این مواد تفاوتی با هم دارند؟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110253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534" y="241058"/>
            <a:ext cx="4896548" cy="1374772"/>
          </a:xfrm>
        </p:spPr>
        <p:txBody>
          <a:bodyPr/>
          <a:lstStyle/>
          <a:p>
            <a:pPr algn="r"/>
            <a:r>
              <a:rPr lang="fa-IR" dirty="0" smtClean="0"/>
              <a:t>ویژگی های ذاتی ماده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950" y="1275286"/>
            <a:ext cx="4817760" cy="17153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latin typeface="Akram" panose="05000000000000000000" pitchFamily="2" charset="2"/>
              </a:rPr>
              <a:t>1- جرم: به مجموع </a:t>
            </a:r>
            <a:r>
              <a:rPr lang="fa-IR" sz="2400" dirty="0" err="1" smtClean="0">
                <a:latin typeface="Akram" panose="05000000000000000000" pitchFamily="2" charset="2"/>
              </a:rPr>
              <a:t>ذراتی</a:t>
            </a:r>
            <a:r>
              <a:rPr lang="fa-IR" sz="2400" dirty="0" smtClean="0">
                <a:latin typeface="Akram" panose="05000000000000000000" pitchFamily="2" charset="2"/>
              </a:rPr>
              <a:t> گفته میشود که ماده را می سازند.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/>
              <a:t> </a:t>
            </a:r>
            <a:r>
              <a:rPr lang="fa-IR" sz="2400" dirty="0" smtClean="0"/>
              <a:t>جرم یک ماده را با ترازو اندازه گیری می کنند.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/>
              <a:t> </a:t>
            </a:r>
            <a:r>
              <a:rPr lang="fa-IR" sz="2400" dirty="0" smtClean="0"/>
              <a:t>واحد اندازه گیری جرم، کیلو گرم می باشد .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/>
              <a:t> </a:t>
            </a:r>
            <a:r>
              <a:rPr lang="fa-IR" sz="2400" dirty="0" smtClean="0"/>
              <a:t>جرم بستگی به مکان ندارد و تغییر نمیکند. </a:t>
            </a:r>
          </a:p>
          <a:p>
            <a:pPr marL="0" indent="0" algn="r" rtl="1"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2" y="2058033"/>
            <a:ext cx="3663861" cy="2460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38" y="3482624"/>
            <a:ext cx="3511036" cy="2366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86" y="4119107"/>
            <a:ext cx="4596488" cy="2474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46" y="1004502"/>
            <a:ext cx="2514600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495121"/>
            <a:ext cx="2619375" cy="174307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DCF-65AD-419E-B4C8-E232978739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2447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402</TotalTime>
  <Words>135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Akram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معرفی مواد</vt:lpstr>
      <vt:lpstr>ماده چیست ؟ </vt:lpstr>
      <vt:lpstr>PowerPoint Presentation</vt:lpstr>
      <vt:lpstr>ویژگی های ذاتی ماده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مواد</dc:title>
  <dc:creator>arezoo zohourtalab</dc:creator>
  <cp:lastModifiedBy>sonay-pc</cp:lastModifiedBy>
  <cp:revision>33</cp:revision>
  <dcterms:created xsi:type="dcterms:W3CDTF">2019-08-26T11:57:17Z</dcterms:created>
  <dcterms:modified xsi:type="dcterms:W3CDTF">2020-03-04T14:13:45Z</dcterms:modified>
</cp:coreProperties>
</file>